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7" r:id="rId4"/>
    <p:sldId id="258" r:id="rId5"/>
    <p:sldId id="259" r:id="rId6"/>
    <p:sldId id="273" r:id="rId7"/>
    <p:sldId id="274" r:id="rId8"/>
    <p:sldId id="275" r:id="rId9"/>
    <p:sldId id="276" r:id="rId10"/>
    <p:sldId id="277" r:id="rId11"/>
    <p:sldId id="278" r:id="rId12"/>
    <p:sldId id="272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B14AC9-149F-41C2-9137-422F3E9C004B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</dgm:pt>
    <dgm:pt modelId="{75658BB5-6120-4F34-9294-8807E2EE0371}">
      <dgm:prSet phldrT="[Texto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s-MX" dirty="0" smtClean="0"/>
            <a:t>Diurna. </a:t>
          </a:r>
          <a:endParaRPr lang="es-MX" dirty="0"/>
        </a:p>
      </dgm:t>
    </dgm:pt>
    <dgm:pt modelId="{3F2BE46F-51F1-47CF-8540-57B81FD825C9}" type="parTrans" cxnId="{80A9BB5B-14D6-4DE7-B742-A2980157FD88}">
      <dgm:prSet/>
      <dgm:spPr/>
      <dgm:t>
        <a:bodyPr/>
        <a:lstStyle/>
        <a:p>
          <a:endParaRPr lang="es-MX"/>
        </a:p>
      </dgm:t>
    </dgm:pt>
    <dgm:pt modelId="{21A084BD-ED9C-414D-877F-5D5F4F275E85}" type="sibTrans" cxnId="{80A9BB5B-14D6-4DE7-B742-A2980157FD88}">
      <dgm:prSet/>
      <dgm:spPr/>
      <dgm:t>
        <a:bodyPr/>
        <a:lstStyle/>
        <a:p>
          <a:endParaRPr lang="es-MX"/>
        </a:p>
      </dgm:t>
    </dgm:pt>
    <dgm:pt modelId="{AD228CB9-F7E3-4E9C-915B-08B6AABF341B}">
      <dgm:prSet phldrT="[Texto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MX" dirty="0" smtClean="0"/>
            <a:t>Nocturna.</a:t>
          </a:r>
          <a:endParaRPr lang="es-MX" dirty="0"/>
        </a:p>
      </dgm:t>
    </dgm:pt>
    <dgm:pt modelId="{1156A679-1ECF-4D2B-82B4-1F12AA8C8EAD}" type="parTrans" cxnId="{1FC938FF-90AA-4A4D-B951-B57CA6008991}">
      <dgm:prSet/>
      <dgm:spPr/>
      <dgm:t>
        <a:bodyPr/>
        <a:lstStyle/>
        <a:p>
          <a:endParaRPr lang="es-MX"/>
        </a:p>
      </dgm:t>
    </dgm:pt>
    <dgm:pt modelId="{7C56A4C3-FC6B-43BD-816C-ADF99A326588}" type="sibTrans" cxnId="{1FC938FF-90AA-4A4D-B951-B57CA6008991}">
      <dgm:prSet/>
      <dgm:spPr/>
      <dgm:t>
        <a:bodyPr/>
        <a:lstStyle/>
        <a:p>
          <a:endParaRPr lang="es-MX"/>
        </a:p>
      </dgm:t>
    </dgm:pt>
    <dgm:pt modelId="{94CF824F-1F83-462E-B883-16C4FBD017A4}">
      <dgm:prSet phldrT="[Texto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s-MX" dirty="0" smtClean="0"/>
            <a:t>Mixta.</a:t>
          </a:r>
          <a:endParaRPr lang="es-MX" dirty="0"/>
        </a:p>
      </dgm:t>
    </dgm:pt>
    <dgm:pt modelId="{AF98B77B-F4A6-48B7-9D31-E1D8EE1A59AC}" type="parTrans" cxnId="{9B38B19A-16AB-45A8-BFCB-C2E927C4D7BF}">
      <dgm:prSet/>
      <dgm:spPr/>
      <dgm:t>
        <a:bodyPr/>
        <a:lstStyle/>
        <a:p>
          <a:endParaRPr lang="es-MX"/>
        </a:p>
      </dgm:t>
    </dgm:pt>
    <dgm:pt modelId="{67184AE7-FB14-4323-A91B-360611F76024}" type="sibTrans" cxnId="{9B38B19A-16AB-45A8-BFCB-C2E927C4D7BF}">
      <dgm:prSet/>
      <dgm:spPr/>
      <dgm:t>
        <a:bodyPr/>
        <a:lstStyle/>
        <a:p>
          <a:endParaRPr lang="es-MX"/>
        </a:p>
      </dgm:t>
    </dgm:pt>
    <dgm:pt modelId="{9E4AD1A9-12EA-4BF6-AFD9-0A95552D0D82}" type="pres">
      <dgm:prSet presAssocID="{4CB14AC9-149F-41C2-9137-422F3E9C004B}" presName="linearFlow" presStyleCnt="0">
        <dgm:presLayoutVars>
          <dgm:dir/>
          <dgm:resizeHandles val="exact"/>
        </dgm:presLayoutVars>
      </dgm:prSet>
      <dgm:spPr/>
    </dgm:pt>
    <dgm:pt modelId="{67265B8E-1BF2-4D71-AD71-CE3EE9AD4BF4}" type="pres">
      <dgm:prSet presAssocID="{75658BB5-6120-4F34-9294-8807E2EE0371}" presName="comp" presStyleCnt="0"/>
      <dgm:spPr/>
    </dgm:pt>
    <dgm:pt modelId="{F0D26F29-D970-43AD-8328-DABC798B5A67}" type="pres">
      <dgm:prSet presAssocID="{75658BB5-6120-4F34-9294-8807E2EE0371}" presName="rect2" presStyleLbl="node1" presStyleIdx="0" presStyleCnt="3" custScaleX="18037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0197BC3-5883-44A2-BE84-6730018C58F4}" type="pres">
      <dgm:prSet presAssocID="{75658BB5-6120-4F34-9294-8807E2EE0371}" presName="rect1" presStyleLbl="lnNod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06BD86E9-AC01-4B93-B4FE-446CA80D34B5}" type="pres">
      <dgm:prSet presAssocID="{21A084BD-ED9C-414D-877F-5D5F4F275E85}" presName="sibTrans" presStyleCnt="0"/>
      <dgm:spPr/>
    </dgm:pt>
    <dgm:pt modelId="{7FFA7C68-F190-4B85-9323-E5A8E2B966BF}" type="pres">
      <dgm:prSet presAssocID="{AD228CB9-F7E3-4E9C-915B-08B6AABF341B}" presName="comp" presStyleCnt="0"/>
      <dgm:spPr/>
    </dgm:pt>
    <dgm:pt modelId="{CFBE68FD-C980-44F1-950F-3389F163F8C0}" type="pres">
      <dgm:prSet presAssocID="{AD228CB9-F7E3-4E9C-915B-08B6AABF341B}" presName="rect2" presStyleLbl="node1" presStyleIdx="1" presStyleCnt="3" custScaleX="18319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A1D63C8-FF49-4E36-B825-245C0A641EBC}" type="pres">
      <dgm:prSet presAssocID="{AD228CB9-F7E3-4E9C-915B-08B6AABF341B}" presName="rect1" presStyleLbl="lnNode1" presStyleIdx="1" presStyleCnt="3" custLinFactNeighborX="29640" custLinFactNeighborY="-317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3CC6B171-6152-4F2C-9EA3-465B57A01229}" type="pres">
      <dgm:prSet presAssocID="{7C56A4C3-FC6B-43BD-816C-ADF99A326588}" presName="sibTrans" presStyleCnt="0"/>
      <dgm:spPr/>
    </dgm:pt>
    <dgm:pt modelId="{239527A4-6523-438A-901D-F61C272BC9B4}" type="pres">
      <dgm:prSet presAssocID="{94CF824F-1F83-462E-B883-16C4FBD017A4}" presName="comp" presStyleCnt="0"/>
      <dgm:spPr/>
    </dgm:pt>
    <dgm:pt modelId="{F6677EB1-1A41-4E85-BDDC-7BF64CE0620E}" type="pres">
      <dgm:prSet presAssocID="{94CF824F-1F83-462E-B883-16C4FBD017A4}" presName="rect2" presStyleLbl="node1" presStyleIdx="2" presStyleCnt="3" custScaleX="180510">
        <dgm:presLayoutVars>
          <dgm:bulletEnabled val="1"/>
        </dgm:presLayoutVars>
      </dgm:prSet>
      <dgm:spPr/>
    </dgm:pt>
    <dgm:pt modelId="{1A58D92E-CA92-41F6-8D12-BD05A5E53A93}" type="pres">
      <dgm:prSet presAssocID="{94CF824F-1F83-462E-B883-16C4FBD017A4}" presName="rect1" presStyleLbl="lnNod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1FC938FF-90AA-4A4D-B951-B57CA6008991}" srcId="{4CB14AC9-149F-41C2-9137-422F3E9C004B}" destId="{AD228CB9-F7E3-4E9C-915B-08B6AABF341B}" srcOrd="1" destOrd="0" parTransId="{1156A679-1ECF-4D2B-82B4-1F12AA8C8EAD}" sibTransId="{7C56A4C3-FC6B-43BD-816C-ADF99A326588}"/>
    <dgm:cxn modelId="{80A9BB5B-14D6-4DE7-B742-A2980157FD88}" srcId="{4CB14AC9-149F-41C2-9137-422F3E9C004B}" destId="{75658BB5-6120-4F34-9294-8807E2EE0371}" srcOrd="0" destOrd="0" parTransId="{3F2BE46F-51F1-47CF-8540-57B81FD825C9}" sibTransId="{21A084BD-ED9C-414D-877F-5D5F4F275E85}"/>
    <dgm:cxn modelId="{5CA51256-299C-4E19-850F-CC8CBD9F4DA4}" type="presOf" srcId="{AD228CB9-F7E3-4E9C-915B-08B6AABF341B}" destId="{CFBE68FD-C980-44F1-950F-3389F163F8C0}" srcOrd="0" destOrd="0" presId="urn:microsoft.com/office/officeart/2008/layout/AlternatingPictureBlocks"/>
    <dgm:cxn modelId="{CACBCB72-9F34-4475-8B67-1EA7F2CE1BE2}" type="presOf" srcId="{75658BB5-6120-4F34-9294-8807E2EE0371}" destId="{F0D26F29-D970-43AD-8328-DABC798B5A67}" srcOrd="0" destOrd="0" presId="urn:microsoft.com/office/officeart/2008/layout/AlternatingPictureBlocks"/>
    <dgm:cxn modelId="{41626EF3-7E52-4F21-A9CD-F626DB0D1FE1}" type="presOf" srcId="{94CF824F-1F83-462E-B883-16C4FBD017A4}" destId="{F6677EB1-1A41-4E85-BDDC-7BF64CE0620E}" srcOrd="0" destOrd="0" presId="urn:microsoft.com/office/officeart/2008/layout/AlternatingPictureBlocks"/>
    <dgm:cxn modelId="{9B38B19A-16AB-45A8-BFCB-C2E927C4D7BF}" srcId="{4CB14AC9-149F-41C2-9137-422F3E9C004B}" destId="{94CF824F-1F83-462E-B883-16C4FBD017A4}" srcOrd="2" destOrd="0" parTransId="{AF98B77B-F4A6-48B7-9D31-E1D8EE1A59AC}" sibTransId="{67184AE7-FB14-4323-A91B-360611F76024}"/>
    <dgm:cxn modelId="{2D650A10-5546-46DC-B6DC-AA514DA00346}" type="presOf" srcId="{4CB14AC9-149F-41C2-9137-422F3E9C004B}" destId="{9E4AD1A9-12EA-4BF6-AFD9-0A95552D0D82}" srcOrd="0" destOrd="0" presId="urn:microsoft.com/office/officeart/2008/layout/AlternatingPictureBlocks"/>
    <dgm:cxn modelId="{57A47C71-7CD3-4E9D-A5F9-D030340CB785}" type="presParOf" srcId="{9E4AD1A9-12EA-4BF6-AFD9-0A95552D0D82}" destId="{67265B8E-1BF2-4D71-AD71-CE3EE9AD4BF4}" srcOrd="0" destOrd="0" presId="urn:microsoft.com/office/officeart/2008/layout/AlternatingPictureBlocks"/>
    <dgm:cxn modelId="{C807E870-59D3-427B-9BE9-3FF5156D9E8C}" type="presParOf" srcId="{67265B8E-1BF2-4D71-AD71-CE3EE9AD4BF4}" destId="{F0D26F29-D970-43AD-8328-DABC798B5A67}" srcOrd="0" destOrd="0" presId="urn:microsoft.com/office/officeart/2008/layout/AlternatingPictureBlocks"/>
    <dgm:cxn modelId="{6780BA48-8AF5-4727-B6A1-2643FF448F92}" type="presParOf" srcId="{67265B8E-1BF2-4D71-AD71-CE3EE9AD4BF4}" destId="{B0197BC3-5883-44A2-BE84-6730018C58F4}" srcOrd="1" destOrd="0" presId="urn:microsoft.com/office/officeart/2008/layout/AlternatingPictureBlocks"/>
    <dgm:cxn modelId="{755886D8-AB9E-40EB-AAE4-1812D1392D18}" type="presParOf" srcId="{9E4AD1A9-12EA-4BF6-AFD9-0A95552D0D82}" destId="{06BD86E9-AC01-4B93-B4FE-446CA80D34B5}" srcOrd="1" destOrd="0" presId="urn:microsoft.com/office/officeart/2008/layout/AlternatingPictureBlocks"/>
    <dgm:cxn modelId="{550EDCD6-7198-435F-A6BA-102CE218CA10}" type="presParOf" srcId="{9E4AD1A9-12EA-4BF6-AFD9-0A95552D0D82}" destId="{7FFA7C68-F190-4B85-9323-E5A8E2B966BF}" srcOrd="2" destOrd="0" presId="urn:microsoft.com/office/officeart/2008/layout/AlternatingPictureBlocks"/>
    <dgm:cxn modelId="{D5DF4478-686F-44B3-BA6F-0951EB6CA978}" type="presParOf" srcId="{7FFA7C68-F190-4B85-9323-E5A8E2B966BF}" destId="{CFBE68FD-C980-44F1-950F-3389F163F8C0}" srcOrd="0" destOrd="0" presId="urn:microsoft.com/office/officeart/2008/layout/AlternatingPictureBlocks"/>
    <dgm:cxn modelId="{C599D24C-6B3B-4711-B538-F25729C6BDDF}" type="presParOf" srcId="{7FFA7C68-F190-4B85-9323-E5A8E2B966BF}" destId="{BA1D63C8-FF49-4E36-B825-245C0A641EBC}" srcOrd="1" destOrd="0" presId="urn:microsoft.com/office/officeart/2008/layout/AlternatingPictureBlocks"/>
    <dgm:cxn modelId="{63DEE39C-05AC-4F3E-980C-D490A048D4A6}" type="presParOf" srcId="{9E4AD1A9-12EA-4BF6-AFD9-0A95552D0D82}" destId="{3CC6B171-6152-4F2C-9EA3-465B57A01229}" srcOrd="3" destOrd="0" presId="urn:microsoft.com/office/officeart/2008/layout/AlternatingPictureBlocks"/>
    <dgm:cxn modelId="{B40902FB-748F-48D3-A6B2-336468D1EC8E}" type="presParOf" srcId="{9E4AD1A9-12EA-4BF6-AFD9-0A95552D0D82}" destId="{239527A4-6523-438A-901D-F61C272BC9B4}" srcOrd="4" destOrd="0" presId="urn:microsoft.com/office/officeart/2008/layout/AlternatingPictureBlocks"/>
    <dgm:cxn modelId="{C60AAC23-6682-47E3-9D8B-4153EDB3C3D7}" type="presParOf" srcId="{239527A4-6523-438A-901D-F61C272BC9B4}" destId="{F6677EB1-1A41-4E85-BDDC-7BF64CE0620E}" srcOrd="0" destOrd="0" presId="urn:microsoft.com/office/officeart/2008/layout/AlternatingPictureBlocks"/>
    <dgm:cxn modelId="{247F9942-15E0-40B6-85C4-8F6820B21F2F}" type="presParOf" srcId="{239527A4-6523-438A-901D-F61C272BC9B4}" destId="{1A58D92E-CA92-41F6-8D12-BD05A5E53A93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B14AC9-149F-41C2-9137-422F3E9C004B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</dgm:pt>
    <dgm:pt modelId="{75658BB5-6120-4F34-9294-8807E2EE0371}">
      <dgm:prSet phldrT="[Tex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MX" sz="3200" b="1" dirty="0" smtClean="0">
              <a:solidFill>
                <a:schemeClr val="tx1"/>
              </a:solidFill>
            </a:rPr>
            <a:t>Diurna: </a:t>
          </a:r>
          <a:r>
            <a:rPr lang="es-MX" sz="2400" b="0" dirty="0" smtClean="0">
              <a:solidFill>
                <a:schemeClr val="tx1"/>
              </a:solidFill>
            </a:rPr>
            <a:t>E</a:t>
          </a:r>
          <a:r>
            <a:rPr lang="es-MX" sz="2400" dirty="0" smtClean="0">
              <a:solidFill>
                <a:schemeClr val="tx1"/>
              </a:solidFill>
            </a:rPr>
            <a:t>s la comprendida entre las seis y las veinte horas.</a:t>
          </a:r>
          <a:endParaRPr lang="es-MX" sz="2400" dirty="0">
            <a:solidFill>
              <a:schemeClr val="tx1"/>
            </a:solidFill>
          </a:endParaRPr>
        </a:p>
      </dgm:t>
    </dgm:pt>
    <dgm:pt modelId="{3F2BE46F-51F1-47CF-8540-57B81FD825C9}" type="parTrans" cxnId="{80A9BB5B-14D6-4DE7-B742-A2980157FD88}">
      <dgm:prSet/>
      <dgm:spPr/>
      <dgm:t>
        <a:bodyPr/>
        <a:lstStyle/>
        <a:p>
          <a:endParaRPr lang="es-MX"/>
        </a:p>
      </dgm:t>
    </dgm:pt>
    <dgm:pt modelId="{21A084BD-ED9C-414D-877F-5D5F4F275E85}" type="sibTrans" cxnId="{80A9BB5B-14D6-4DE7-B742-A2980157FD88}">
      <dgm:prSet/>
      <dgm:spPr/>
      <dgm:t>
        <a:bodyPr/>
        <a:lstStyle/>
        <a:p>
          <a:endParaRPr lang="es-MX"/>
        </a:p>
      </dgm:t>
    </dgm:pt>
    <dgm:pt modelId="{AD228CB9-F7E3-4E9C-915B-08B6AABF341B}">
      <dgm:prSet phldrT="[Texto]" custT="1"/>
      <dgm:spPr>
        <a:solidFill>
          <a:schemeClr val="bg1">
            <a:lumMod val="75000"/>
          </a:schemeClr>
        </a:solidFill>
      </dgm:spPr>
      <dgm:t>
        <a:bodyPr/>
        <a:lstStyle/>
        <a:p>
          <a:pPr algn="just"/>
          <a:r>
            <a:rPr lang="es-MX" sz="3400" b="1" dirty="0" smtClean="0">
              <a:solidFill>
                <a:schemeClr val="tx1"/>
              </a:solidFill>
            </a:rPr>
            <a:t>Nocturna: </a:t>
          </a:r>
          <a:r>
            <a:rPr lang="es-MX" sz="2400" b="0" dirty="0" smtClean="0">
              <a:solidFill>
                <a:schemeClr val="tx1"/>
              </a:solidFill>
            </a:rPr>
            <a:t>Es la comprendida entre las veinte y las seis horas.</a:t>
          </a:r>
          <a:endParaRPr lang="es-MX" sz="2400" b="0" dirty="0">
            <a:solidFill>
              <a:schemeClr val="tx1"/>
            </a:solidFill>
          </a:endParaRPr>
        </a:p>
      </dgm:t>
    </dgm:pt>
    <dgm:pt modelId="{1156A679-1ECF-4D2B-82B4-1F12AA8C8EAD}" type="parTrans" cxnId="{1FC938FF-90AA-4A4D-B951-B57CA6008991}">
      <dgm:prSet/>
      <dgm:spPr/>
      <dgm:t>
        <a:bodyPr/>
        <a:lstStyle/>
        <a:p>
          <a:endParaRPr lang="es-MX"/>
        </a:p>
      </dgm:t>
    </dgm:pt>
    <dgm:pt modelId="{7C56A4C3-FC6B-43BD-816C-ADF99A326588}" type="sibTrans" cxnId="{1FC938FF-90AA-4A4D-B951-B57CA6008991}">
      <dgm:prSet/>
      <dgm:spPr/>
      <dgm:t>
        <a:bodyPr/>
        <a:lstStyle/>
        <a:p>
          <a:endParaRPr lang="es-MX"/>
        </a:p>
      </dgm:t>
    </dgm:pt>
    <dgm:pt modelId="{94CF824F-1F83-462E-B883-16C4FBD017A4}">
      <dgm:prSet phldrT="[Texto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es-MX" sz="3200" b="1" dirty="0" smtClean="0">
              <a:solidFill>
                <a:schemeClr val="tx1"/>
              </a:solidFill>
            </a:rPr>
            <a:t>Mixta: </a:t>
          </a:r>
          <a:r>
            <a:rPr lang="es-MX" sz="2800" b="0" dirty="0" smtClean="0">
              <a:solidFill>
                <a:schemeClr val="tx1"/>
              </a:solidFill>
            </a:rPr>
            <a:t>E</a:t>
          </a:r>
          <a:r>
            <a:rPr lang="es-MX" sz="2000" dirty="0" smtClean="0">
              <a:solidFill>
                <a:schemeClr val="tx1"/>
              </a:solidFill>
            </a:rPr>
            <a:t>s la que comprende períodos de tiempo de las jornadas diurna y nocturna, siempre que el período nocturno sea menor de tres horas y media, pues si comprende tres y media o más, se reputará jornada nocturna.</a:t>
          </a:r>
          <a:endParaRPr lang="es-MX" sz="2000" dirty="0"/>
        </a:p>
      </dgm:t>
    </dgm:pt>
    <dgm:pt modelId="{AF98B77B-F4A6-48B7-9D31-E1D8EE1A59AC}" type="parTrans" cxnId="{9B38B19A-16AB-45A8-BFCB-C2E927C4D7BF}">
      <dgm:prSet/>
      <dgm:spPr/>
      <dgm:t>
        <a:bodyPr/>
        <a:lstStyle/>
        <a:p>
          <a:endParaRPr lang="es-MX"/>
        </a:p>
      </dgm:t>
    </dgm:pt>
    <dgm:pt modelId="{67184AE7-FB14-4323-A91B-360611F76024}" type="sibTrans" cxnId="{9B38B19A-16AB-45A8-BFCB-C2E927C4D7BF}">
      <dgm:prSet/>
      <dgm:spPr/>
      <dgm:t>
        <a:bodyPr/>
        <a:lstStyle/>
        <a:p>
          <a:endParaRPr lang="es-MX"/>
        </a:p>
      </dgm:t>
    </dgm:pt>
    <dgm:pt modelId="{9E4AD1A9-12EA-4BF6-AFD9-0A95552D0D82}" type="pres">
      <dgm:prSet presAssocID="{4CB14AC9-149F-41C2-9137-422F3E9C004B}" presName="linearFlow" presStyleCnt="0">
        <dgm:presLayoutVars>
          <dgm:dir/>
          <dgm:resizeHandles val="exact"/>
        </dgm:presLayoutVars>
      </dgm:prSet>
      <dgm:spPr/>
    </dgm:pt>
    <dgm:pt modelId="{67265B8E-1BF2-4D71-AD71-CE3EE9AD4BF4}" type="pres">
      <dgm:prSet presAssocID="{75658BB5-6120-4F34-9294-8807E2EE0371}" presName="comp" presStyleCnt="0"/>
      <dgm:spPr/>
    </dgm:pt>
    <dgm:pt modelId="{F0D26F29-D970-43AD-8328-DABC798B5A67}" type="pres">
      <dgm:prSet presAssocID="{75658BB5-6120-4F34-9294-8807E2EE0371}" presName="rect2" presStyleLbl="node1" presStyleIdx="0" presStyleCnt="3" custScaleX="27768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0197BC3-5883-44A2-BE84-6730018C58F4}" type="pres">
      <dgm:prSet presAssocID="{75658BB5-6120-4F34-9294-8807E2EE0371}" presName="rect1" presStyleLbl="lnNode1" presStyleIdx="0" presStyleCnt="3" custFlipHor="0" custScaleX="32839" custScaleY="17553" custLinFactX="200000" custLinFactNeighborX="262393" custLinFactNeighborY="41325"/>
      <dgm:spPr/>
    </dgm:pt>
    <dgm:pt modelId="{06BD86E9-AC01-4B93-B4FE-446CA80D34B5}" type="pres">
      <dgm:prSet presAssocID="{21A084BD-ED9C-414D-877F-5D5F4F275E85}" presName="sibTrans" presStyleCnt="0"/>
      <dgm:spPr/>
    </dgm:pt>
    <dgm:pt modelId="{7FFA7C68-F190-4B85-9323-E5A8E2B966BF}" type="pres">
      <dgm:prSet presAssocID="{AD228CB9-F7E3-4E9C-915B-08B6AABF341B}" presName="comp" presStyleCnt="0"/>
      <dgm:spPr/>
    </dgm:pt>
    <dgm:pt modelId="{CFBE68FD-C980-44F1-950F-3389F163F8C0}" type="pres">
      <dgm:prSet presAssocID="{AD228CB9-F7E3-4E9C-915B-08B6AABF341B}" presName="rect2" presStyleLbl="node1" presStyleIdx="1" presStyleCnt="3" custScaleX="27768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A1D63C8-FF49-4E36-B825-245C0A641EBC}" type="pres">
      <dgm:prSet presAssocID="{AD228CB9-F7E3-4E9C-915B-08B6AABF341B}" presName="rect1" presStyleLbl="lnNode1" presStyleIdx="1" presStyleCnt="3" custFlipVert="0" custFlipHor="1" custScaleX="40368" custScaleY="18072" custLinFactX="-200000" custLinFactNeighborX="-261569" custLinFactNeighborY="43156"/>
      <dgm:spPr/>
      <dgm:t>
        <a:bodyPr/>
        <a:lstStyle/>
        <a:p>
          <a:endParaRPr lang="es-MX"/>
        </a:p>
      </dgm:t>
    </dgm:pt>
    <dgm:pt modelId="{3CC6B171-6152-4F2C-9EA3-465B57A01229}" type="pres">
      <dgm:prSet presAssocID="{7C56A4C3-FC6B-43BD-816C-ADF99A326588}" presName="sibTrans" presStyleCnt="0"/>
      <dgm:spPr/>
    </dgm:pt>
    <dgm:pt modelId="{239527A4-6523-438A-901D-F61C272BC9B4}" type="pres">
      <dgm:prSet presAssocID="{94CF824F-1F83-462E-B883-16C4FBD017A4}" presName="comp" presStyleCnt="0"/>
      <dgm:spPr/>
    </dgm:pt>
    <dgm:pt modelId="{F6677EB1-1A41-4E85-BDDC-7BF64CE0620E}" type="pres">
      <dgm:prSet presAssocID="{94CF824F-1F83-462E-B883-16C4FBD017A4}" presName="rect2" presStyleLbl="node1" presStyleIdx="2" presStyleCnt="3" custScaleX="27768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58D92E-CA92-41F6-8D12-BD05A5E53A93}" type="pres">
      <dgm:prSet presAssocID="{94CF824F-1F83-462E-B883-16C4FBD017A4}" presName="rect1" presStyleLbl="lnNode1" presStyleIdx="2" presStyleCnt="3" custFlipVert="0" custFlipHor="1" custScaleX="3786" custScaleY="3748"/>
      <dgm:spPr/>
    </dgm:pt>
  </dgm:ptLst>
  <dgm:cxnLst>
    <dgm:cxn modelId="{5042755C-2833-4F4D-96D2-F88ED84FBF08}" type="presOf" srcId="{AD228CB9-F7E3-4E9C-915B-08B6AABF341B}" destId="{CFBE68FD-C980-44F1-950F-3389F163F8C0}" srcOrd="0" destOrd="0" presId="urn:microsoft.com/office/officeart/2008/layout/AlternatingPictureBlocks"/>
    <dgm:cxn modelId="{03ABDA9C-9BFC-4151-9FB4-4947693E0A4C}" type="presOf" srcId="{75658BB5-6120-4F34-9294-8807E2EE0371}" destId="{F0D26F29-D970-43AD-8328-DABC798B5A67}" srcOrd="0" destOrd="0" presId="urn:microsoft.com/office/officeart/2008/layout/AlternatingPictureBlocks"/>
    <dgm:cxn modelId="{C460A7BA-E095-43EE-8700-6D0E0572E722}" type="presOf" srcId="{94CF824F-1F83-462E-B883-16C4FBD017A4}" destId="{F6677EB1-1A41-4E85-BDDC-7BF64CE0620E}" srcOrd="0" destOrd="0" presId="urn:microsoft.com/office/officeart/2008/layout/AlternatingPictureBlocks"/>
    <dgm:cxn modelId="{1FC938FF-90AA-4A4D-B951-B57CA6008991}" srcId="{4CB14AC9-149F-41C2-9137-422F3E9C004B}" destId="{AD228CB9-F7E3-4E9C-915B-08B6AABF341B}" srcOrd="1" destOrd="0" parTransId="{1156A679-1ECF-4D2B-82B4-1F12AA8C8EAD}" sibTransId="{7C56A4C3-FC6B-43BD-816C-ADF99A326588}"/>
    <dgm:cxn modelId="{80A9BB5B-14D6-4DE7-B742-A2980157FD88}" srcId="{4CB14AC9-149F-41C2-9137-422F3E9C004B}" destId="{75658BB5-6120-4F34-9294-8807E2EE0371}" srcOrd="0" destOrd="0" parTransId="{3F2BE46F-51F1-47CF-8540-57B81FD825C9}" sibTransId="{21A084BD-ED9C-414D-877F-5D5F4F275E85}"/>
    <dgm:cxn modelId="{21329FBA-3D8A-436A-991B-BFC224B562BC}" type="presOf" srcId="{4CB14AC9-149F-41C2-9137-422F3E9C004B}" destId="{9E4AD1A9-12EA-4BF6-AFD9-0A95552D0D82}" srcOrd="0" destOrd="0" presId="urn:microsoft.com/office/officeart/2008/layout/AlternatingPictureBlocks"/>
    <dgm:cxn modelId="{9B38B19A-16AB-45A8-BFCB-C2E927C4D7BF}" srcId="{4CB14AC9-149F-41C2-9137-422F3E9C004B}" destId="{94CF824F-1F83-462E-B883-16C4FBD017A4}" srcOrd="2" destOrd="0" parTransId="{AF98B77B-F4A6-48B7-9D31-E1D8EE1A59AC}" sibTransId="{67184AE7-FB14-4323-A91B-360611F76024}"/>
    <dgm:cxn modelId="{E01FC307-5DC5-4906-8FB9-61A83BEE1E5B}" type="presParOf" srcId="{9E4AD1A9-12EA-4BF6-AFD9-0A95552D0D82}" destId="{67265B8E-1BF2-4D71-AD71-CE3EE9AD4BF4}" srcOrd="0" destOrd="0" presId="urn:microsoft.com/office/officeart/2008/layout/AlternatingPictureBlocks"/>
    <dgm:cxn modelId="{5BF410EC-D28F-4219-836A-5E77C7DF321C}" type="presParOf" srcId="{67265B8E-1BF2-4D71-AD71-CE3EE9AD4BF4}" destId="{F0D26F29-D970-43AD-8328-DABC798B5A67}" srcOrd="0" destOrd="0" presId="urn:microsoft.com/office/officeart/2008/layout/AlternatingPictureBlocks"/>
    <dgm:cxn modelId="{6172EA78-7700-4347-BB7E-89E092B3F7D4}" type="presParOf" srcId="{67265B8E-1BF2-4D71-AD71-CE3EE9AD4BF4}" destId="{B0197BC3-5883-44A2-BE84-6730018C58F4}" srcOrd="1" destOrd="0" presId="urn:microsoft.com/office/officeart/2008/layout/AlternatingPictureBlocks"/>
    <dgm:cxn modelId="{A9203199-1379-42D3-903B-6DBB76942D82}" type="presParOf" srcId="{9E4AD1A9-12EA-4BF6-AFD9-0A95552D0D82}" destId="{06BD86E9-AC01-4B93-B4FE-446CA80D34B5}" srcOrd="1" destOrd="0" presId="urn:microsoft.com/office/officeart/2008/layout/AlternatingPictureBlocks"/>
    <dgm:cxn modelId="{BA88BCA5-0714-4F25-8111-0E496E22AB4D}" type="presParOf" srcId="{9E4AD1A9-12EA-4BF6-AFD9-0A95552D0D82}" destId="{7FFA7C68-F190-4B85-9323-E5A8E2B966BF}" srcOrd="2" destOrd="0" presId="urn:microsoft.com/office/officeart/2008/layout/AlternatingPictureBlocks"/>
    <dgm:cxn modelId="{7FAEC002-B98C-4EBD-86E3-2ADCCC59F621}" type="presParOf" srcId="{7FFA7C68-F190-4B85-9323-E5A8E2B966BF}" destId="{CFBE68FD-C980-44F1-950F-3389F163F8C0}" srcOrd="0" destOrd="0" presId="urn:microsoft.com/office/officeart/2008/layout/AlternatingPictureBlocks"/>
    <dgm:cxn modelId="{ED079E5C-9DBB-43AB-96AE-D265C040BC9D}" type="presParOf" srcId="{7FFA7C68-F190-4B85-9323-E5A8E2B966BF}" destId="{BA1D63C8-FF49-4E36-B825-245C0A641EBC}" srcOrd="1" destOrd="0" presId="urn:microsoft.com/office/officeart/2008/layout/AlternatingPictureBlocks"/>
    <dgm:cxn modelId="{D8B6CD62-0AB7-431C-A041-85F5863D7D1C}" type="presParOf" srcId="{9E4AD1A9-12EA-4BF6-AFD9-0A95552D0D82}" destId="{3CC6B171-6152-4F2C-9EA3-465B57A01229}" srcOrd="3" destOrd="0" presId="urn:microsoft.com/office/officeart/2008/layout/AlternatingPictureBlocks"/>
    <dgm:cxn modelId="{3FBADD2D-EF71-488E-A96B-454D271E2698}" type="presParOf" srcId="{9E4AD1A9-12EA-4BF6-AFD9-0A95552D0D82}" destId="{239527A4-6523-438A-901D-F61C272BC9B4}" srcOrd="4" destOrd="0" presId="urn:microsoft.com/office/officeart/2008/layout/AlternatingPictureBlocks"/>
    <dgm:cxn modelId="{453D91DB-5ADA-4944-8592-C963A8FDE51D}" type="presParOf" srcId="{239527A4-6523-438A-901D-F61C272BC9B4}" destId="{F6677EB1-1A41-4E85-BDDC-7BF64CE0620E}" srcOrd="0" destOrd="0" presId="urn:microsoft.com/office/officeart/2008/layout/AlternatingPictureBlocks"/>
    <dgm:cxn modelId="{C93D2FA6-ABFA-4F56-B8DB-7135968AD0AF}" type="presParOf" srcId="{239527A4-6523-438A-901D-F61C272BC9B4}" destId="{1A58D92E-CA92-41F6-8D12-BD05A5E53A93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B14AC9-149F-41C2-9137-422F3E9C004B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</dgm:pt>
    <dgm:pt modelId="{75658BB5-6120-4F34-9294-8807E2EE0371}">
      <dgm:prSet phldrT="[Texto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s-MX" dirty="0" smtClean="0"/>
            <a:t>Diurna. </a:t>
          </a:r>
          <a:endParaRPr lang="es-MX" dirty="0"/>
        </a:p>
      </dgm:t>
    </dgm:pt>
    <dgm:pt modelId="{3F2BE46F-51F1-47CF-8540-57B81FD825C9}" type="parTrans" cxnId="{80A9BB5B-14D6-4DE7-B742-A2980157FD88}">
      <dgm:prSet/>
      <dgm:spPr/>
      <dgm:t>
        <a:bodyPr/>
        <a:lstStyle/>
        <a:p>
          <a:endParaRPr lang="es-MX"/>
        </a:p>
      </dgm:t>
    </dgm:pt>
    <dgm:pt modelId="{21A084BD-ED9C-414D-877F-5D5F4F275E85}" type="sibTrans" cxnId="{80A9BB5B-14D6-4DE7-B742-A2980157FD88}">
      <dgm:prSet/>
      <dgm:spPr/>
      <dgm:t>
        <a:bodyPr/>
        <a:lstStyle/>
        <a:p>
          <a:endParaRPr lang="es-MX"/>
        </a:p>
      </dgm:t>
    </dgm:pt>
    <dgm:pt modelId="{AD228CB9-F7E3-4E9C-915B-08B6AABF341B}">
      <dgm:prSet phldrT="[Texto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MX" dirty="0" smtClean="0"/>
            <a:t>Nocturna.</a:t>
          </a:r>
          <a:endParaRPr lang="es-MX" dirty="0"/>
        </a:p>
      </dgm:t>
    </dgm:pt>
    <dgm:pt modelId="{1156A679-1ECF-4D2B-82B4-1F12AA8C8EAD}" type="parTrans" cxnId="{1FC938FF-90AA-4A4D-B951-B57CA6008991}">
      <dgm:prSet/>
      <dgm:spPr/>
      <dgm:t>
        <a:bodyPr/>
        <a:lstStyle/>
        <a:p>
          <a:endParaRPr lang="es-MX"/>
        </a:p>
      </dgm:t>
    </dgm:pt>
    <dgm:pt modelId="{7C56A4C3-FC6B-43BD-816C-ADF99A326588}" type="sibTrans" cxnId="{1FC938FF-90AA-4A4D-B951-B57CA6008991}">
      <dgm:prSet/>
      <dgm:spPr/>
      <dgm:t>
        <a:bodyPr/>
        <a:lstStyle/>
        <a:p>
          <a:endParaRPr lang="es-MX"/>
        </a:p>
      </dgm:t>
    </dgm:pt>
    <dgm:pt modelId="{94CF824F-1F83-462E-B883-16C4FBD017A4}">
      <dgm:prSet phldrT="[Texto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s-MX" dirty="0" smtClean="0"/>
            <a:t>Mixta.</a:t>
          </a:r>
          <a:endParaRPr lang="es-MX" dirty="0"/>
        </a:p>
      </dgm:t>
    </dgm:pt>
    <dgm:pt modelId="{AF98B77B-F4A6-48B7-9D31-E1D8EE1A59AC}" type="parTrans" cxnId="{9B38B19A-16AB-45A8-BFCB-C2E927C4D7BF}">
      <dgm:prSet/>
      <dgm:spPr/>
      <dgm:t>
        <a:bodyPr/>
        <a:lstStyle/>
        <a:p>
          <a:endParaRPr lang="es-MX"/>
        </a:p>
      </dgm:t>
    </dgm:pt>
    <dgm:pt modelId="{67184AE7-FB14-4323-A91B-360611F76024}" type="sibTrans" cxnId="{9B38B19A-16AB-45A8-BFCB-C2E927C4D7BF}">
      <dgm:prSet/>
      <dgm:spPr/>
      <dgm:t>
        <a:bodyPr/>
        <a:lstStyle/>
        <a:p>
          <a:endParaRPr lang="es-MX"/>
        </a:p>
      </dgm:t>
    </dgm:pt>
    <dgm:pt modelId="{9E4AD1A9-12EA-4BF6-AFD9-0A95552D0D82}" type="pres">
      <dgm:prSet presAssocID="{4CB14AC9-149F-41C2-9137-422F3E9C004B}" presName="linearFlow" presStyleCnt="0">
        <dgm:presLayoutVars>
          <dgm:dir/>
          <dgm:resizeHandles val="exact"/>
        </dgm:presLayoutVars>
      </dgm:prSet>
      <dgm:spPr/>
    </dgm:pt>
    <dgm:pt modelId="{67265B8E-1BF2-4D71-AD71-CE3EE9AD4BF4}" type="pres">
      <dgm:prSet presAssocID="{75658BB5-6120-4F34-9294-8807E2EE0371}" presName="comp" presStyleCnt="0"/>
      <dgm:spPr/>
    </dgm:pt>
    <dgm:pt modelId="{F0D26F29-D970-43AD-8328-DABC798B5A67}" type="pres">
      <dgm:prSet presAssocID="{75658BB5-6120-4F34-9294-8807E2EE0371}" presName="rect2" presStyleLbl="node1" presStyleIdx="0" presStyleCnt="3" custScaleX="18037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0197BC3-5883-44A2-BE84-6730018C58F4}" type="pres">
      <dgm:prSet presAssocID="{75658BB5-6120-4F34-9294-8807E2EE0371}" presName="rect1" presStyleLbl="lnNode1" presStyleIdx="0" presStyleCnt="3"/>
      <dgm:spPr/>
    </dgm:pt>
    <dgm:pt modelId="{06BD86E9-AC01-4B93-B4FE-446CA80D34B5}" type="pres">
      <dgm:prSet presAssocID="{21A084BD-ED9C-414D-877F-5D5F4F275E85}" presName="sibTrans" presStyleCnt="0"/>
      <dgm:spPr/>
    </dgm:pt>
    <dgm:pt modelId="{7FFA7C68-F190-4B85-9323-E5A8E2B966BF}" type="pres">
      <dgm:prSet presAssocID="{AD228CB9-F7E3-4E9C-915B-08B6AABF341B}" presName="comp" presStyleCnt="0"/>
      <dgm:spPr/>
    </dgm:pt>
    <dgm:pt modelId="{CFBE68FD-C980-44F1-950F-3389F163F8C0}" type="pres">
      <dgm:prSet presAssocID="{AD228CB9-F7E3-4E9C-915B-08B6AABF341B}" presName="rect2" presStyleLbl="node1" presStyleIdx="1" presStyleCnt="3" custScaleX="18319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A1D63C8-FF49-4E36-B825-245C0A641EBC}" type="pres">
      <dgm:prSet presAssocID="{AD228CB9-F7E3-4E9C-915B-08B6AABF341B}" presName="rect1" presStyleLbl="lnNode1" presStyleIdx="1" presStyleCnt="3" custLinFactNeighborX="29640" custLinFactNeighborY="-3172"/>
      <dgm:spPr/>
    </dgm:pt>
    <dgm:pt modelId="{3CC6B171-6152-4F2C-9EA3-465B57A01229}" type="pres">
      <dgm:prSet presAssocID="{7C56A4C3-FC6B-43BD-816C-ADF99A326588}" presName="sibTrans" presStyleCnt="0"/>
      <dgm:spPr/>
    </dgm:pt>
    <dgm:pt modelId="{239527A4-6523-438A-901D-F61C272BC9B4}" type="pres">
      <dgm:prSet presAssocID="{94CF824F-1F83-462E-B883-16C4FBD017A4}" presName="comp" presStyleCnt="0"/>
      <dgm:spPr/>
    </dgm:pt>
    <dgm:pt modelId="{F6677EB1-1A41-4E85-BDDC-7BF64CE0620E}" type="pres">
      <dgm:prSet presAssocID="{94CF824F-1F83-462E-B883-16C4FBD017A4}" presName="rect2" presStyleLbl="node1" presStyleIdx="2" presStyleCnt="3" custScaleX="180510">
        <dgm:presLayoutVars>
          <dgm:bulletEnabled val="1"/>
        </dgm:presLayoutVars>
      </dgm:prSet>
      <dgm:spPr/>
    </dgm:pt>
    <dgm:pt modelId="{1A58D92E-CA92-41F6-8D12-BD05A5E53A93}" type="pres">
      <dgm:prSet presAssocID="{94CF824F-1F83-462E-B883-16C4FBD017A4}" presName="rect1" presStyleLbl="lnNode1" presStyleIdx="2" presStyleCnt="3"/>
      <dgm:spPr/>
    </dgm:pt>
  </dgm:ptLst>
  <dgm:cxnLst>
    <dgm:cxn modelId="{C335C73E-4E79-47FF-B334-E87F8D9829EE}" type="presOf" srcId="{AD228CB9-F7E3-4E9C-915B-08B6AABF341B}" destId="{CFBE68FD-C980-44F1-950F-3389F163F8C0}" srcOrd="0" destOrd="0" presId="urn:microsoft.com/office/officeart/2008/layout/AlternatingPictureBlocks"/>
    <dgm:cxn modelId="{983A17BC-EC39-48FC-80B7-12CDACE75A96}" type="presOf" srcId="{94CF824F-1F83-462E-B883-16C4FBD017A4}" destId="{F6677EB1-1A41-4E85-BDDC-7BF64CE0620E}" srcOrd="0" destOrd="0" presId="urn:microsoft.com/office/officeart/2008/layout/AlternatingPictureBlocks"/>
    <dgm:cxn modelId="{4BBDB476-20D2-47F2-ABE3-E8967A1C0923}" type="presOf" srcId="{75658BB5-6120-4F34-9294-8807E2EE0371}" destId="{F0D26F29-D970-43AD-8328-DABC798B5A67}" srcOrd="0" destOrd="0" presId="urn:microsoft.com/office/officeart/2008/layout/AlternatingPictureBlocks"/>
    <dgm:cxn modelId="{1FC938FF-90AA-4A4D-B951-B57CA6008991}" srcId="{4CB14AC9-149F-41C2-9137-422F3E9C004B}" destId="{AD228CB9-F7E3-4E9C-915B-08B6AABF341B}" srcOrd="1" destOrd="0" parTransId="{1156A679-1ECF-4D2B-82B4-1F12AA8C8EAD}" sibTransId="{7C56A4C3-FC6B-43BD-816C-ADF99A326588}"/>
    <dgm:cxn modelId="{BEC01D7C-FF25-4DB0-A689-EC16B21189D7}" type="presOf" srcId="{4CB14AC9-149F-41C2-9137-422F3E9C004B}" destId="{9E4AD1A9-12EA-4BF6-AFD9-0A95552D0D82}" srcOrd="0" destOrd="0" presId="urn:microsoft.com/office/officeart/2008/layout/AlternatingPictureBlocks"/>
    <dgm:cxn modelId="{80A9BB5B-14D6-4DE7-B742-A2980157FD88}" srcId="{4CB14AC9-149F-41C2-9137-422F3E9C004B}" destId="{75658BB5-6120-4F34-9294-8807E2EE0371}" srcOrd="0" destOrd="0" parTransId="{3F2BE46F-51F1-47CF-8540-57B81FD825C9}" sibTransId="{21A084BD-ED9C-414D-877F-5D5F4F275E85}"/>
    <dgm:cxn modelId="{9B38B19A-16AB-45A8-BFCB-C2E927C4D7BF}" srcId="{4CB14AC9-149F-41C2-9137-422F3E9C004B}" destId="{94CF824F-1F83-462E-B883-16C4FBD017A4}" srcOrd="2" destOrd="0" parTransId="{AF98B77B-F4A6-48B7-9D31-E1D8EE1A59AC}" sibTransId="{67184AE7-FB14-4323-A91B-360611F76024}"/>
    <dgm:cxn modelId="{6411A524-508D-4763-A5CA-3487DD3A2FEB}" type="presParOf" srcId="{9E4AD1A9-12EA-4BF6-AFD9-0A95552D0D82}" destId="{67265B8E-1BF2-4D71-AD71-CE3EE9AD4BF4}" srcOrd="0" destOrd="0" presId="urn:microsoft.com/office/officeart/2008/layout/AlternatingPictureBlocks"/>
    <dgm:cxn modelId="{16D0C2FB-A962-4991-B611-C5C79AC838F8}" type="presParOf" srcId="{67265B8E-1BF2-4D71-AD71-CE3EE9AD4BF4}" destId="{F0D26F29-D970-43AD-8328-DABC798B5A67}" srcOrd="0" destOrd="0" presId="urn:microsoft.com/office/officeart/2008/layout/AlternatingPictureBlocks"/>
    <dgm:cxn modelId="{6FF2D078-74D2-47DA-99B4-4DFCC7C129BB}" type="presParOf" srcId="{67265B8E-1BF2-4D71-AD71-CE3EE9AD4BF4}" destId="{B0197BC3-5883-44A2-BE84-6730018C58F4}" srcOrd="1" destOrd="0" presId="urn:microsoft.com/office/officeart/2008/layout/AlternatingPictureBlocks"/>
    <dgm:cxn modelId="{B8E19F59-0F3C-46F4-BD9D-DB2196D04BE0}" type="presParOf" srcId="{9E4AD1A9-12EA-4BF6-AFD9-0A95552D0D82}" destId="{06BD86E9-AC01-4B93-B4FE-446CA80D34B5}" srcOrd="1" destOrd="0" presId="urn:microsoft.com/office/officeart/2008/layout/AlternatingPictureBlocks"/>
    <dgm:cxn modelId="{F52FD2D9-DE75-4F9A-92AE-3C4924A1310B}" type="presParOf" srcId="{9E4AD1A9-12EA-4BF6-AFD9-0A95552D0D82}" destId="{7FFA7C68-F190-4B85-9323-E5A8E2B966BF}" srcOrd="2" destOrd="0" presId="urn:microsoft.com/office/officeart/2008/layout/AlternatingPictureBlocks"/>
    <dgm:cxn modelId="{251CE1DA-9300-40AC-AFE0-30F91935E408}" type="presParOf" srcId="{7FFA7C68-F190-4B85-9323-E5A8E2B966BF}" destId="{CFBE68FD-C980-44F1-950F-3389F163F8C0}" srcOrd="0" destOrd="0" presId="urn:microsoft.com/office/officeart/2008/layout/AlternatingPictureBlocks"/>
    <dgm:cxn modelId="{8F6793CA-003B-4D51-829F-693947A814FA}" type="presParOf" srcId="{7FFA7C68-F190-4B85-9323-E5A8E2B966BF}" destId="{BA1D63C8-FF49-4E36-B825-245C0A641EBC}" srcOrd="1" destOrd="0" presId="urn:microsoft.com/office/officeart/2008/layout/AlternatingPictureBlocks"/>
    <dgm:cxn modelId="{9765E97E-C66D-4E27-A9F7-8AADD17784E5}" type="presParOf" srcId="{9E4AD1A9-12EA-4BF6-AFD9-0A95552D0D82}" destId="{3CC6B171-6152-4F2C-9EA3-465B57A01229}" srcOrd="3" destOrd="0" presId="urn:microsoft.com/office/officeart/2008/layout/AlternatingPictureBlocks"/>
    <dgm:cxn modelId="{3CD6139B-DF9C-4E08-93D6-DFED203B55CC}" type="presParOf" srcId="{9E4AD1A9-12EA-4BF6-AFD9-0A95552D0D82}" destId="{239527A4-6523-438A-901D-F61C272BC9B4}" srcOrd="4" destOrd="0" presId="urn:microsoft.com/office/officeart/2008/layout/AlternatingPictureBlocks"/>
    <dgm:cxn modelId="{CFA4979D-EF8C-419A-82C6-58C9DFB2F2C1}" type="presParOf" srcId="{239527A4-6523-438A-901D-F61C272BC9B4}" destId="{F6677EB1-1A41-4E85-BDDC-7BF64CE0620E}" srcOrd="0" destOrd="0" presId="urn:microsoft.com/office/officeart/2008/layout/AlternatingPictureBlocks"/>
    <dgm:cxn modelId="{4D7C4746-DBB3-4F72-965B-4D177588A609}" type="presParOf" srcId="{239527A4-6523-438A-901D-F61C272BC9B4}" destId="{1A58D92E-CA92-41F6-8D12-BD05A5E53A93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26F29-D970-43AD-8328-DABC798B5A67}">
      <dsp:nvSpPr>
        <dsp:cNvPr id="0" name=""/>
        <dsp:cNvSpPr/>
      </dsp:nvSpPr>
      <dsp:spPr>
        <a:xfrm>
          <a:off x="1506482" y="1136"/>
          <a:ext cx="4864398" cy="121973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500" kern="1200" dirty="0" smtClean="0"/>
            <a:t>Diurna. </a:t>
          </a:r>
          <a:endParaRPr lang="es-MX" sz="5500" kern="1200" dirty="0"/>
        </a:p>
      </dsp:txBody>
      <dsp:txXfrm>
        <a:off x="1506482" y="1136"/>
        <a:ext cx="4864398" cy="1219737"/>
      </dsp:txXfrm>
    </dsp:sp>
    <dsp:sp modelId="{B0197BC3-5883-44A2-BE84-6730018C58F4}">
      <dsp:nvSpPr>
        <dsp:cNvPr id="0" name=""/>
        <dsp:cNvSpPr/>
      </dsp:nvSpPr>
      <dsp:spPr>
        <a:xfrm>
          <a:off x="1261967" y="1136"/>
          <a:ext cx="1207540" cy="1219737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BE68FD-C980-44F1-950F-3389F163F8C0}">
      <dsp:nvSpPr>
        <dsp:cNvPr id="0" name=""/>
        <dsp:cNvSpPr/>
      </dsp:nvSpPr>
      <dsp:spPr>
        <a:xfrm>
          <a:off x="1242927" y="1422131"/>
          <a:ext cx="4940557" cy="1219737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500" kern="1200" dirty="0" smtClean="0"/>
            <a:t>Nocturna.</a:t>
          </a:r>
          <a:endParaRPr lang="es-MX" sz="5500" kern="1200" dirty="0"/>
        </a:p>
      </dsp:txBody>
      <dsp:txXfrm>
        <a:off x="1242927" y="1422131"/>
        <a:ext cx="4940557" cy="1219737"/>
      </dsp:txXfrm>
    </dsp:sp>
    <dsp:sp modelId="{BA1D63C8-FF49-4E36-B825-245C0A641EBC}">
      <dsp:nvSpPr>
        <dsp:cNvPr id="0" name=""/>
        <dsp:cNvSpPr/>
      </dsp:nvSpPr>
      <dsp:spPr>
        <a:xfrm>
          <a:off x="5540295" y="1383441"/>
          <a:ext cx="1207540" cy="1219737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77EB1-1A41-4E85-BDDC-7BF64CE0620E}">
      <dsp:nvSpPr>
        <dsp:cNvPr id="0" name=""/>
        <dsp:cNvSpPr/>
      </dsp:nvSpPr>
      <dsp:spPr>
        <a:xfrm>
          <a:off x="1503731" y="2843125"/>
          <a:ext cx="4868066" cy="1219737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500" kern="1200" dirty="0" smtClean="0"/>
            <a:t>Mixta.</a:t>
          </a:r>
          <a:endParaRPr lang="es-MX" sz="5500" kern="1200" dirty="0"/>
        </a:p>
      </dsp:txBody>
      <dsp:txXfrm>
        <a:off x="1503731" y="2843125"/>
        <a:ext cx="4868066" cy="1219737"/>
      </dsp:txXfrm>
    </dsp:sp>
    <dsp:sp modelId="{1A58D92E-CA92-41F6-8D12-BD05A5E53A93}">
      <dsp:nvSpPr>
        <dsp:cNvPr id="0" name=""/>
        <dsp:cNvSpPr/>
      </dsp:nvSpPr>
      <dsp:spPr>
        <a:xfrm>
          <a:off x="1261050" y="2843125"/>
          <a:ext cx="1207540" cy="1219737"/>
        </a:xfrm>
        <a:prstGeom prst="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26F29-D970-43AD-8328-DABC798B5A67}">
      <dsp:nvSpPr>
        <dsp:cNvPr id="0" name=""/>
        <dsp:cNvSpPr/>
      </dsp:nvSpPr>
      <dsp:spPr>
        <a:xfrm>
          <a:off x="324299" y="1946"/>
          <a:ext cx="7485840" cy="1219251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b="1" kern="1200" dirty="0" smtClean="0">
              <a:solidFill>
                <a:schemeClr val="tx1"/>
              </a:solidFill>
            </a:rPr>
            <a:t>Diurna: </a:t>
          </a:r>
          <a:r>
            <a:rPr lang="es-MX" sz="2400" b="0" kern="1200" dirty="0" smtClean="0">
              <a:solidFill>
                <a:schemeClr val="tx1"/>
              </a:solidFill>
            </a:rPr>
            <a:t>E</a:t>
          </a:r>
          <a:r>
            <a:rPr lang="es-MX" sz="2400" kern="1200" dirty="0" smtClean="0">
              <a:solidFill>
                <a:schemeClr val="tx1"/>
              </a:solidFill>
            </a:rPr>
            <a:t>s la comprendida entre las seis y las veinte horas.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324299" y="1946"/>
        <a:ext cx="7485840" cy="1219251"/>
      </dsp:txXfrm>
    </dsp:sp>
    <dsp:sp modelId="{B0197BC3-5883-44A2-BE84-6730018C58F4}">
      <dsp:nvSpPr>
        <dsp:cNvPr id="0" name=""/>
        <dsp:cNvSpPr/>
      </dsp:nvSpPr>
      <dsp:spPr>
        <a:xfrm>
          <a:off x="7378263" y="1008420"/>
          <a:ext cx="396385" cy="2140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BE68FD-C980-44F1-950F-3389F163F8C0}">
      <dsp:nvSpPr>
        <dsp:cNvPr id="0" name=""/>
        <dsp:cNvSpPr/>
      </dsp:nvSpPr>
      <dsp:spPr>
        <a:xfrm>
          <a:off x="324299" y="1422374"/>
          <a:ext cx="7485840" cy="1219251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just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400" b="1" kern="1200" dirty="0" smtClean="0">
              <a:solidFill>
                <a:schemeClr val="tx1"/>
              </a:solidFill>
            </a:rPr>
            <a:t>Nocturna: </a:t>
          </a:r>
          <a:r>
            <a:rPr lang="es-MX" sz="2400" b="0" kern="1200" dirty="0" smtClean="0">
              <a:solidFill>
                <a:schemeClr val="tx1"/>
              </a:solidFill>
            </a:rPr>
            <a:t>Es la comprendida entre las veinte y las seis horas.</a:t>
          </a:r>
          <a:endParaRPr lang="es-MX" sz="2400" b="0" kern="1200" dirty="0">
            <a:solidFill>
              <a:schemeClr val="tx1"/>
            </a:solidFill>
          </a:endParaRPr>
        </a:p>
      </dsp:txBody>
      <dsp:txXfrm>
        <a:off x="324299" y="1422374"/>
        <a:ext cx="7485840" cy="1219251"/>
      </dsp:txXfrm>
    </dsp:sp>
    <dsp:sp modelId="{BA1D63C8-FF49-4E36-B825-245C0A641EBC}">
      <dsp:nvSpPr>
        <dsp:cNvPr id="0" name=""/>
        <dsp:cNvSpPr/>
      </dsp:nvSpPr>
      <dsp:spPr>
        <a:xfrm flipH="1">
          <a:off x="324295" y="2448008"/>
          <a:ext cx="487265" cy="2203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77EB1-1A41-4E85-BDDC-7BF64CE0620E}">
      <dsp:nvSpPr>
        <dsp:cNvPr id="0" name=""/>
        <dsp:cNvSpPr/>
      </dsp:nvSpPr>
      <dsp:spPr>
        <a:xfrm>
          <a:off x="324299" y="2842801"/>
          <a:ext cx="7485840" cy="1219251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b="1" kern="1200" dirty="0" smtClean="0">
              <a:solidFill>
                <a:schemeClr val="tx1"/>
              </a:solidFill>
            </a:rPr>
            <a:t>Mixta: </a:t>
          </a:r>
          <a:r>
            <a:rPr lang="es-MX" sz="2800" b="0" kern="1200" dirty="0" smtClean="0">
              <a:solidFill>
                <a:schemeClr val="tx1"/>
              </a:solidFill>
            </a:rPr>
            <a:t>E</a:t>
          </a:r>
          <a:r>
            <a:rPr lang="es-MX" sz="2000" kern="1200" dirty="0" smtClean="0">
              <a:solidFill>
                <a:schemeClr val="tx1"/>
              </a:solidFill>
            </a:rPr>
            <a:t>s la que comprende períodos de tiempo de las jornadas diurna y nocturna, siempre que el período nocturno sea menor de tres horas y media, pues si comprende tres y media o más, se reputará jornada nocturna.</a:t>
          </a:r>
          <a:endParaRPr lang="es-MX" sz="2000" kern="1200" dirty="0"/>
        </a:p>
      </dsp:txBody>
      <dsp:txXfrm>
        <a:off x="324299" y="2842801"/>
        <a:ext cx="7485840" cy="1219251"/>
      </dsp:txXfrm>
    </dsp:sp>
    <dsp:sp modelId="{1A58D92E-CA92-41F6-8D12-BD05A5E53A93}">
      <dsp:nvSpPr>
        <dsp:cNvPr id="0" name=""/>
        <dsp:cNvSpPr/>
      </dsp:nvSpPr>
      <dsp:spPr>
        <a:xfrm flipH="1">
          <a:off x="1972252" y="3429578"/>
          <a:ext cx="45699" cy="456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26F29-D970-43AD-8328-DABC798B5A67}">
      <dsp:nvSpPr>
        <dsp:cNvPr id="0" name=""/>
        <dsp:cNvSpPr/>
      </dsp:nvSpPr>
      <dsp:spPr>
        <a:xfrm>
          <a:off x="1506482" y="1136"/>
          <a:ext cx="4864398" cy="121973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500" kern="1200" dirty="0" smtClean="0"/>
            <a:t>Diurna. </a:t>
          </a:r>
          <a:endParaRPr lang="es-MX" sz="5500" kern="1200" dirty="0"/>
        </a:p>
      </dsp:txBody>
      <dsp:txXfrm>
        <a:off x="1506482" y="1136"/>
        <a:ext cx="4864398" cy="1219737"/>
      </dsp:txXfrm>
    </dsp:sp>
    <dsp:sp modelId="{B0197BC3-5883-44A2-BE84-6730018C58F4}">
      <dsp:nvSpPr>
        <dsp:cNvPr id="0" name=""/>
        <dsp:cNvSpPr/>
      </dsp:nvSpPr>
      <dsp:spPr>
        <a:xfrm>
          <a:off x="1261967" y="1136"/>
          <a:ext cx="1207540" cy="1219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BE68FD-C980-44F1-950F-3389F163F8C0}">
      <dsp:nvSpPr>
        <dsp:cNvPr id="0" name=""/>
        <dsp:cNvSpPr/>
      </dsp:nvSpPr>
      <dsp:spPr>
        <a:xfrm>
          <a:off x="1242927" y="1422131"/>
          <a:ext cx="4940557" cy="1219737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500" kern="1200" dirty="0" smtClean="0"/>
            <a:t>Nocturna.</a:t>
          </a:r>
          <a:endParaRPr lang="es-MX" sz="5500" kern="1200" dirty="0"/>
        </a:p>
      </dsp:txBody>
      <dsp:txXfrm>
        <a:off x="1242927" y="1422131"/>
        <a:ext cx="4940557" cy="1219737"/>
      </dsp:txXfrm>
    </dsp:sp>
    <dsp:sp modelId="{BA1D63C8-FF49-4E36-B825-245C0A641EBC}">
      <dsp:nvSpPr>
        <dsp:cNvPr id="0" name=""/>
        <dsp:cNvSpPr/>
      </dsp:nvSpPr>
      <dsp:spPr>
        <a:xfrm>
          <a:off x="5540295" y="1383441"/>
          <a:ext cx="1207540" cy="1219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77EB1-1A41-4E85-BDDC-7BF64CE0620E}">
      <dsp:nvSpPr>
        <dsp:cNvPr id="0" name=""/>
        <dsp:cNvSpPr/>
      </dsp:nvSpPr>
      <dsp:spPr>
        <a:xfrm>
          <a:off x="1503731" y="2843125"/>
          <a:ext cx="4868066" cy="1219737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500" kern="1200" dirty="0" smtClean="0"/>
            <a:t>Mixta.</a:t>
          </a:r>
          <a:endParaRPr lang="es-MX" sz="5500" kern="1200" dirty="0"/>
        </a:p>
      </dsp:txBody>
      <dsp:txXfrm>
        <a:off x="1503731" y="2843125"/>
        <a:ext cx="4868066" cy="1219737"/>
      </dsp:txXfrm>
    </dsp:sp>
    <dsp:sp modelId="{1A58D92E-CA92-41F6-8D12-BD05A5E53A93}">
      <dsp:nvSpPr>
        <dsp:cNvPr id="0" name=""/>
        <dsp:cNvSpPr/>
      </dsp:nvSpPr>
      <dsp:spPr>
        <a:xfrm>
          <a:off x="1261050" y="2843125"/>
          <a:ext cx="1207540" cy="1219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22/03/2014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putados.gob.mx/LeyesBiblio/pdf/125.pdf" TargetMode="External"/><Relationship Id="rId2" Type="http://schemas.openxmlformats.org/officeDocument/2006/relationships/hyperlink" Target="http://www.diputados.gob.mx/LeyesBiblio/pdf/1.pdf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contaduría.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ornada de trabajo y sus tipos</a:t>
            </a:r>
            <a:r>
              <a:rPr lang="es-E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MX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Ma. Del Carmen Ramos Castañon</a:t>
            </a:r>
            <a:endParaRPr lang="es-MX" sz="23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116632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Casos en que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jornada de trabajo puede prolongarse y forma de pago: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1124744"/>
            <a:ext cx="3600400" cy="147732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dirty="0"/>
              <a:t>En los casos de siniestro o riesgo inminente en que peligre la vida del trabajador, de </a:t>
            </a:r>
            <a:r>
              <a:rPr lang="es-MX" dirty="0" smtClean="0"/>
              <a:t>sus compañeros </a:t>
            </a:r>
            <a:r>
              <a:rPr lang="es-MX" dirty="0"/>
              <a:t>o del patrón, o la existencia misma de la </a:t>
            </a:r>
            <a:r>
              <a:rPr lang="es-MX" dirty="0" smtClean="0"/>
              <a:t>empresa.</a:t>
            </a: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683568" y="3873427"/>
            <a:ext cx="3373360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Por circunstancias extraordinarias, sin exceder </a:t>
            </a:r>
            <a:r>
              <a:rPr lang="es-MX" dirty="0"/>
              <a:t>nunca de tres horas diarias ni de tres veces en una semana.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148064" y="1263243"/>
            <a:ext cx="3312368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dirty="0"/>
              <a:t>se retribuirán con una </a:t>
            </a:r>
            <a:r>
              <a:rPr lang="es-MX" dirty="0" smtClean="0"/>
              <a:t>cantidad igual a </a:t>
            </a:r>
            <a:r>
              <a:rPr lang="es-MX" dirty="0"/>
              <a:t>la que corresponda a cada una de las horas de la jornada.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04566" y="3284984"/>
            <a:ext cx="3527874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/>
              <a:t>se pagarán con un ciento por ciento más del salario </a:t>
            </a:r>
            <a:r>
              <a:rPr lang="es-MX" dirty="0" smtClean="0"/>
              <a:t>que corresponda </a:t>
            </a:r>
            <a:r>
              <a:rPr lang="es-MX" dirty="0"/>
              <a:t>a las horas de la jornada.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004566" y="4459270"/>
            <a:ext cx="3455866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Si excede </a:t>
            </a:r>
            <a:r>
              <a:rPr lang="es-MX" dirty="0"/>
              <a:t>de nueve horas a la </a:t>
            </a:r>
            <a:r>
              <a:rPr lang="es-MX" dirty="0" smtClean="0"/>
              <a:t>semana</a:t>
            </a:r>
            <a:r>
              <a:rPr lang="es-MX" dirty="0"/>
              <a:t>, obliga al patrón </a:t>
            </a:r>
            <a:r>
              <a:rPr lang="es-MX" dirty="0" smtClean="0"/>
              <a:t>a pagar </a:t>
            </a:r>
            <a:r>
              <a:rPr lang="es-MX" dirty="0"/>
              <a:t>al trabajador </a:t>
            </a:r>
            <a:r>
              <a:rPr lang="es-MX" dirty="0" smtClean="0"/>
              <a:t>con </a:t>
            </a:r>
            <a:r>
              <a:rPr lang="es-MX" dirty="0"/>
              <a:t>un doscientos por ciento más del salario que </a:t>
            </a:r>
            <a:r>
              <a:rPr lang="es-MX" dirty="0" smtClean="0"/>
              <a:t>corresponda alas </a:t>
            </a:r>
            <a:r>
              <a:rPr lang="es-MX" dirty="0"/>
              <a:t>horas de la jornada</a:t>
            </a:r>
          </a:p>
        </p:txBody>
      </p:sp>
      <p:sp>
        <p:nvSpPr>
          <p:cNvPr id="12" name="11 Flecha derecha"/>
          <p:cNvSpPr/>
          <p:nvPr/>
        </p:nvSpPr>
        <p:spPr>
          <a:xfrm rot="19806865">
            <a:off x="4325480" y="3702495"/>
            <a:ext cx="612068" cy="3418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Flecha derecha"/>
          <p:cNvSpPr/>
          <p:nvPr/>
        </p:nvSpPr>
        <p:spPr>
          <a:xfrm rot="1066770">
            <a:off x="4253600" y="4646163"/>
            <a:ext cx="612068" cy="34231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Flecha derecha"/>
          <p:cNvSpPr/>
          <p:nvPr/>
        </p:nvSpPr>
        <p:spPr>
          <a:xfrm>
            <a:off x="4394802" y="1501627"/>
            <a:ext cx="753262" cy="38750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4177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Nube"/>
          <p:cNvSpPr/>
          <p:nvPr/>
        </p:nvSpPr>
        <p:spPr>
          <a:xfrm>
            <a:off x="2318431" y="2492896"/>
            <a:ext cx="5400600" cy="2978949"/>
          </a:xfrm>
          <a:prstGeom prst="cloud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dirty="0" smtClean="0">
                <a:solidFill>
                  <a:schemeClr val="tx1"/>
                </a:solidFill>
              </a:rPr>
              <a:t>Durante la jornada continua el trabajador </a:t>
            </a:r>
            <a:r>
              <a:rPr lang="es-MX" sz="2800" b="1" dirty="0" smtClean="0">
                <a:solidFill>
                  <a:schemeClr val="tx1"/>
                </a:solidFill>
              </a:rPr>
              <a:t>tiene derecho </a:t>
            </a:r>
            <a:r>
              <a:rPr lang="es-MX" sz="2800" dirty="0" smtClean="0">
                <a:solidFill>
                  <a:schemeClr val="tx1"/>
                </a:solidFill>
              </a:rPr>
              <a:t>a media hora de descanso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" name="2 Llamada de flecha hacia abajo"/>
          <p:cNvSpPr/>
          <p:nvPr/>
        </p:nvSpPr>
        <p:spPr>
          <a:xfrm>
            <a:off x="1187624" y="188640"/>
            <a:ext cx="6552728" cy="1800200"/>
          </a:xfrm>
          <a:prstGeom prst="downArrow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</a:rPr>
              <a:t>Descanso durante jornada de trabajo continua.</a:t>
            </a:r>
            <a:endParaRPr lang="es-MX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130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De Buen, N. (2005). Derecho del trabajo.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México: Porrúa.</a:t>
            </a:r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UNIÓN, C. D. (05 de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febrero 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de 1917). Constitución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Política 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de los Estados Unidos Mexicanos. Recuperado el 22 de Marzo de 2014, de </a:t>
            </a:r>
            <a:r>
              <a:rPr lang="es-MX" sz="2000" dirty="0">
                <a:latin typeface="Arial" pitchFamily="34" charset="0"/>
                <a:cs typeface="Arial" pitchFamily="34" charset="0"/>
                <a:hlinkClick r:id="rId2"/>
              </a:rPr>
              <a:t>http://</a:t>
            </a:r>
            <a:r>
              <a:rPr lang="es-MX" sz="2000" dirty="0" smtClean="0">
                <a:latin typeface="Arial" pitchFamily="34" charset="0"/>
                <a:cs typeface="Arial" pitchFamily="34" charset="0"/>
                <a:hlinkClick r:id="rId2"/>
              </a:rPr>
              <a:t>www.diputados.gob.mx/LeyesBiblio/pdf/1.pdf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UNIÓN, C. D. (primero de Abril de 1970). Ley Federal del trabajo. Recuperado el 22 de Marzo de 2014, de 1º de abril de 1970: </a:t>
            </a:r>
            <a:r>
              <a:rPr lang="es-MX" sz="2000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s-MX" sz="2000" dirty="0" smtClean="0">
                <a:latin typeface="Arial" pitchFamily="34" charset="0"/>
                <a:cs typeface="Arial" pitchFamily="34" charset="0"/>
                <a:hlinkClick r:id="rId3"/>
              </a:rPr>
              <a:t>www.diputados.gob.mx/LeyesBiblio/pdf/125.pdf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Jornada de trabajo y sus tipos.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La jornada de trabajo es el </a:t>
            </a:r>
            <a:r>
              <a:rPr lang="es-MX" dirty="0">
                <a:latin typeface="Arial" pitchFamily="34" charset="0"/>
                <a:cs typeface="Arial" pitchFamily="34" charset="0"/>
              </a:rPr>
              <a:t>laboral es el tiempo durante el cual el trabajador está a disposición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del patrón </a:t>
            </a:r>
            <a:r>
              <a:rPr lang="es-MX" dirty="0">
                <a:latin typeface="Arial" pitchFamily="34" charset="0"/>
                <a:cs typeface="Arial" pitchFamily="34" charset="0"/>
              </a:rPr>
              <a:t>para prestar su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trabajo, misma que puede ser diurna, nocturna o mixta.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>
                <a:latin typeface="Arial" pitchFamily="34" charset="0"/>
                <a:cs typeface="Arial" pitchFamily="34" charset="0"/>
              </a:rPr>
              <a:t>workday is the labor is the time during which the worker is available to the employer to provide work, it can be day, night or mixed..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Palabras Claves: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Jornada de trabajo, jornada diurna, jornada nocturna y jornada mixta.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Mismas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palabras en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Ingles</a:t>
            </a:r>
            <a:r>
              <a:rPr lang="es-ES" sz="2000" b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Workday, day shift, night shift and split shift.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general: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el alumno analice los conceptos fundamentales del Derecho Laboral, explique los principios y normas que vinculan las relaciones entre empresarios y trabajadores y de éstos con el Estado; así mismo identifique los derechos y obligaciones derivadas de las relaciones laborales para determinar el cálculo de prestaciones de estas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III: Condiciones de trabajo. 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el alumno identifique la requisitos mínimos que en toda relación de trabajo se deben prever;  los diferentes tipos de jornadas establecidas en la Ley Federal del Trabajo; Conociendo los tipos de salario determine y calcule el monto de las prestaciones  económicas a que  tiene derecho el trabajador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Jornada de trabajo y sus tipos.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La presentación va dirigida a aquellos interesados en el estudio de los derechos de los trabajadores, principalmente en lo que respecta a la jornada de trabajo, en que consiste y cuales son los tipos de jornadas que la ley federal de trabajo contempla, así como su duración.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627784" y="116632"/>
            <a:ext cx="619268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Concepto de jornada de trabajo: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La ley federal del trabajo define a la jornada de trabajo como 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el tiempo durante el cual el trabajador está a disposición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del patrón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para prestar su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trabajo.</a:t>
            </a: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>
                <a:latin typeface="Arial" pitchFamily="34" charset="0"/>
                <a:cs typeface="Arial" pitchFamily="34" charset="0"/>
              </a:rPr>
              <a:t>El trabajador y el patrón fijarán la duración de la jornada de trabajo, sin que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pueda exceder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los máximos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legales.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64704"/>
            <a:ext cx="1923549" cy="1759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025394"/>
            <a:ext cx="3047256" cy="127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53311" y="98733"/>
            <a:ext cx="6192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Tipos de jornada de trabajo: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32327349"/>
              </p:ext>
            </p:extLst>
          </p:nvPr>
        </p:nvGraphicFramePr>
        <p:xfrm>
          <a:off x="611560" y="1052840"/>
          <a:ext cx="76328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1391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53311" y="98733"/>
            <a:ext cx="6192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Tipos de jornada de trabajo: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802740670"/>
              </p:ext>
            </p:extLst>
          </p:nvPr>
        </p:nvGraphicFramePr>
        <p:xfrm>
          <a:off x="611559" y="1052840"/>
          <a:ext cx="813443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9580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53311" y="98733"/>
            <a:ext cx="61926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Duración máxima de la jornada de trabajo: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443308019"/>
              </p:ext>
            </p:extLst>
          </p:nvPr>
        </p:nvGraphicFramePr>
        <p:xfrm>
          <a:off x="611560" y="1052840"/>
          <a:ext cx="76328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835696" y="1052840"/>
            <a:ext cx="1224136" cy="129266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endParaRPr lang="es-MX" sz="2000" b="1" dirty="0" smtClean="0">
              <a:solidFill>
                <a:srgbClr val="0070C0"/>
              </a:solidFill>
            </a:endParaRPr>
          </a:p>
          <a:p>
            <a:pPr algn="ctr"/>
            <a:r>
              <a:rPr lang="es-MX" sz="2000" b="1" dirty="0" smtClean="0"/>
              <a:t>Ocho horas.</a:t>
            </a:r>
            <a:endParaRPr lang="es-MX" sz="2000" b="1" dirty="0"/>
          </a:p>
          <a:p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6156176" y="2465316"/>
            <a:ext cx="1224136" cy="129266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endParaRPr lang="es-MX" sz="2000" b="1" dirty="0" smtClean="0">
              <a:solidFill>
                <a:srgbClr val="0070C0"/>
              </a:solidFill>
            </a:endParaRPr>
          </a:p>
          <a:p>
            <a:pPr algn="ctr"/>
            <a:r>
              <a:rPr lang="es-MX" sz="2000" b="1" dirty="0" smtClean="0"/>
              <a:t>Siete horas</a:t>
            </a:r>
            <a:r>
              <a:rPr lang="es-MX" dirty="0" smtClean="0"/>
              <a:t>.</a:t>
            </a:r>
          </a:p>
          <a:p>
            <a:pPr algn="ctr"/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1835696" y="3933056"/>
            <a:ext cx="1224136" cy="129266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Siete horas y media</a:t>
            </a:r>
            <a:r>
              <a:rPr lang="es-MX" dirty="0" smtClean="0"/>
              <a:t>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10608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747</Words>
  <Application>Microsoft Office PowerPoint</Application>
  <PresentationFormat>Presentación en pantalla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Acer</cp:lastModifiedBy>
  <cp:revision>33</cp:revision>
  <dcterms:created xsi:type="dcterms:W3CDTF">2012-08-07T16:35:15Z</dcterms:created>
  <dcterms:modified xsi:type="dcterms:W3CDTF">2014-03-23T07:59:15Z</dcterms:modified>
</cp:coreProperties>
</file>